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3" r:id="rId11"/>
    <p:sldId id="264" r:id="rId12"/>
    <p:sldId id="265" r:id="rId13"/>
    <p:sldId id="266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Slab" panose="020B0604020202020204" charset="0"/>
      <p:regular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47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2610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7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967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987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8" y="155682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Распознавание дипфейков посредством нейронных сетей</a:t>
            </a:r>
            <a:endParaRPr lang="en-US" sz="4450" dirty="0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5C7F05CD-A8CE-4228-8B84-37A56C77F4B9}"/>
              </a:ext>
            </a:extLst>
          </p:cNvPr>
          <p:cNvSpPr/>
          <p:nvPr/>
        </p:nvSpPr>
        <p:spPr>
          <a:xfrm>
            <a:off x="793789" y="5609604"/>
            <a:ext cx="7556421" cy="1671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Команда: 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Тест #4857</a:t>
            </a:r>
          </a:p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Участник: Козак Андрей Павлович</a:t>
            </a:r>
          </a:p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Учебное заведение: НТИ СКФУ</a:t>
            </a:r>
          </a:p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374"/>
            <a:ext cx="64635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Дальнейшее развитие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40781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867501"/>
            <a:ext cx="11680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667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Новые методы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158014"/>
            <a:ext cx="89044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Изучение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методов и способов повышения точности и производительности модели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85F6B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861078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9" name="Text 7"/>
          <p:cNvSpPr/>
          <p:nvPr/>
        </p:nvSpPr>
        <p:spPr>
          <a:xfrm>
            <a:off x="1020604" y="4287798"/>
            <a:ext cx="15656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087892"/>
            <a:ext cx="50680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</a:rPr>
              <a:t>Создание Веб-сервиса и </a:t>
            </a: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</a:rPr>
              <a:t>API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578310"/>
            <a:ext cx="72069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Для широкой доступности модели и удобства интеграции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152787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85F6B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281374"/>
            <a:ext cx="6521410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14" name="Text 12"/>
          <p:cNvSpPr/>
          <p:nvPr/>
        </p:nvSpPr>
        <p:spPr>
          <a:xfrm>
            <a:off x="1020604" y="5889546"/>
            <a:ext cx="15311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508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Перспективы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998607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сервиса коммерческими проектами</a:t>
            </a:r>
            <a:endParaRPr lang="en-US" sz="175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41C9934-A127-4CBE-B0B0-AFA975A58638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7231"/>
            <a:ext cx="70008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Ожидаемые результаты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2984242" y="2258050"/>
            <a:ext cx="2835235" cy="315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ru-RU" sz="28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</a:rPr>
              <a:t>Выход на рынок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2490192" y="2800766"/>
            <a:ext cx="3661226" cy="1314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полноценного продукта для выхода на рынок ресурсов по борьбе с дипфейками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876609" y="51574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ru-RU" sz="28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Актуальность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2597764" y="5730738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Поддержание актуальности продукта новыми методами борьбы с дипфейками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34060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91419"/>
            <a:ext cx="13042821" cy="1567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20000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Разработан первый прототип модели для детектирования дипфейков по изображению.</a:t>
            </a:r>
          </a:p>
          <a:p>
            <a:pPr marL="0" indent="0" algn="l">
              <a:lnSpc>
                <a:spcPct val="20000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Протестированы архитектуры сетей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ResNet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SqueezeNext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ViT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ru-RU" sz="1750" dirty="0">
              <a:solidFill>
                <a:srgbClr val="D6E5EF"/>
              </a:solidFill>
              <a:latin typeface="Roboto" pitchFamily="34" charset="0"/>
              <a:ea typeface="Roboto" pitchFamily="34" charset="-122"/>
            </a:endParaRPr>
          </a:p>
          <a:p>
            <a:pPr marL="0" indent="0" algn="l">
              <a:lnSpc>
                <a:spcPct val="20000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На их основе обучены модели и при помощи метрик выявлены их сильные стороны.</a:t>
            </a:r>
          </a:p>
          <a:p>
            <a:pPr marL="0" indent="0" algn="l">
              <a:lnSpc>
                <a:spcPct val="20000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Модель имеет много перспектив по улучшению, а также может быть в составе веб-сервиса.</a:t>
            </a:r>
            <a:endParaRPr lang="ru-RU" sz="1750" dirty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методов распознавания дипфейков критически важна. Необходимы новые архитектуры нейронных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сетей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E0860FD-C96C-4BDE-BDB7-06E3450499D1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D56712B-E98B-4A6C-91EE-4871E51B2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6106"/>
            <a:ext cx="14630400" cy="1295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4EA8E05-5FDF-425A-846D-4C7585127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1295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597294" y="3732272"/>
            <a:ext cx="7435811" cy="765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Спасибо за внимание</a:t>
            </a:r>
            <a:endParaRPr lang="en-US" sz="44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9D32D6C-5BE3-4AD8-AA83-1BC3CB8F8B2B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9814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2595"/>
            <a:ext cx="62584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Проблема дипфейков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69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Проблема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89" y="3550472"/>
            <a:ext cx="5425642" cy="4180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Дипфейки — это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поддельные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видео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изображения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 голос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 Они создаются с использованием ИИ.</a:t>
            </a:r>
            <a:endParaRPr lang="ru-RU" sz="1750" dirty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ru-RU" sz="1750" dirty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Они являются инструментом для дезинформации, могут наносить вред репутации, а также могут применяться для преступлений и интернет-</a:t>
            </a:r>
            <a:r>
              <a:rPr lang="ru-RU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мошеничества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C7E934DD-C4E9-439B-82CF-6D89A0F10DAB}"/>
              </a:ext>
            </a:extLst>
          </p:cNvPr>
          <p:cNvSpPr/>
          <p:nvPr/>
        </p:nvSpPr>
        <p:spPr>
          <a:xfrm>
            <a:off x="7052192" y="2969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Решение</a:t>
            </a:r>
            <a:endParaRPr lang="en-US" sz="2200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E0CC3F97-3718-4CEC-B732-9DFE6A13BA00}"/>
              </a:ext>
            </a:extLst>
          </p:cNvPr>
          <p:cNvSpPr/>
          <p:nvPr/>
        </p:nvSpPr>
        <p:spPr>
          <a:xfrm>
            <a:off x="7052191" y="3550472"/>
            <a:ext cx="6618467" cy="4180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Нужно реализовать модель нейронной сети, способной достаточно хорошо отличать дипфейки от настоящих людей по </a:t>
            </a:r>
            <a:r>
              <a:rPr lang="ru-RU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изобранию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</a:p>
          <a:p>
            <a:pPr marL="0" indent="0">
              <a:lnSpc>
                <a:spcPts val="2850"/>
              </a:lnSpc>
              <a:buNone/>
            </a:pPr>
            <a:endParaRPr lang="ru-RU" sz="1750" dirty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Далее будет возможность внедрить прототип в веб-сервис или иной проект, для детектирования дипфейков но фото, и на основе результатов принимать дальнейшее решение.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DD713CB-7512-4DFC-AABD-D194F7A613BB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4654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Целевая аудитория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978813" y="2854523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69513"/>
            <a:ext cx="415953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Частное</a:t>
            </a:r>
            <a:r>
              <a:rPr lang="ru-RU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использование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14261"/>
            <a:ext cx="4250218" cy="3459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веб-сервиса или приложения физическими лицами для самостоятельной проверки изображений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186842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9" name="Text 6"/>
          <p:cNvSpPr/>
          <p:nvPr/>
        </p:nvSpPr>
        <p:spPr>
          <a:xfrm>
            <a:off x="7348052" y="2854523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923958" y="2769513"/>
            <a:ext cx="47945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Коммерческое использование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923958" y="3614261"/>
            <a:ext cx="4635817" cy="3103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Веб-сервис может иметь свой 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API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благодаря чему его будет легче внедрять для коммерческого использования, например в социальные сети</a:t>
            </a:r>
            <a:endParaRPr lang="en-US" sz="17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D5B91D8-C09A-4734-AA8D-A3E1C6C415E9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946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Основная идея</a:t>
            </a:r>
            <a:endParaRPr lang="en-US" sz="4450" dirty="0"/>
          </a:p>
        </p:txBody>
      </p:sp>
      <p:sp>
        <p:nvSpPr>
          <p:cNvPr id="7" name="Text 2"/>
          <p:cNvSpPr/>
          <p:nvPr/>
        </p:nvSpPr>
        <p:spPr>
          <a:xfrm>
            <a:off x="6347901" y="3385547"/>
            <a:ext cx="6068291" cy="3650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Разработать первый прототип модели для детектирования дипфейков. На основе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архитектур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сетей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ResNet, SqueezeNext,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ViT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ru-RU" sz="1750" dirty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ru-RU" sz="1750" dirty="0">
              <a:solidFill>
                <a:srgbClr val="D6E5EF"/>
              </a:solidFill>
              <a:latin typeface="Roboto" pitchFamily="34" charset="0"/>
              <a:ea typeface="Roboto" pitchFamily="34" charset="-122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Обучить модель и сравнить её эффективность при помощи метрик.</a:t>
            </a:r>
          </a:p>
          <a:p>
            <a:pPr marL="0" indent="0" algn="l">
              <a:lnSpc>
                <a:spcPts val="2850"/>
              </a:lnSpc>
              <a:buNone/>
            </a:pPr>
            <a:endParaRPr lang="ru-RU" sz="1750" dirty="0">
              <a:solidFill>
                <a:srgbClr val="D6E5EF"/>
              </a:solidFill>
              <a:latin typeface="Roboto" pitchFamily="34" charset="0"/>
              <a:ea typeface="Roboto" pitchFamily="34" charset="-122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Модель будет иметь много перспектив по улучшению, а также может быть в составе веб-сервиса.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8773BC1-48EC-41AC-AC54-27AFCAEDBF6E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0130"/>
            <a:ext cx="68918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Функционал прототипа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089071"/>
            <a:ext cx="30480" cy="51002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58413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3442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6550223" y="2429232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315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Запуск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806303"/>
            <a:ext cx="5968722" cy="725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Модель запускается н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настроенной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локальной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системе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для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работы и обучения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11789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38779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2" name="Text 9"/>
          <p:cNvSpPr/>
          <p:nvPr/>
        </p:nvSpPr>
        <p:spPr>
          <a:xfrm>
            <a:off x="6526411" y="3962995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Прием данных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340066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Принимает набор изображений размером 256x256 пикселей.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01456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7746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6528435" y="5859661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Прогноз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23673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Модель предсказывает достоверность каждого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изображения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 передаёт прогноз в удобной форме</a:t>
            </a:r>
            <a:endParaRPr lang="en-US" sz="175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10C5D2E-1488-4169-A7CD-DF4DAC32BF84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0036"/>
            <a:ext cx="75266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Технология и реализация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288977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5157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00620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Основной язык программирования для анализа и работы с данными.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PyTorch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Популярный ф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реймворк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для машинного обучения.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319713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CUDA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036945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Платформа для ускорения вычислений на графических процессорах NVIDIA.</a:t>
            </a:r>
            <a:endParaRPr lang="en-US" sz="17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B0717DD2-D9E7-40E8-9FF4-840D15A5105D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9879"/>
            <a:ext cx="5931962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Тестирование</a:t>
            </a:r>
            <a:r>
              <a:rPr lang="en-US" sz="3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33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модели</a:t>
            </a:r>
            <a:r>
              <a:rPr lang="ru-RU" sz="3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№1</a:t>
            </a:r>
            <a:endParaRPr lang="en-US" sz="33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0B096D1-67D7-4811-BF3B-02F20C50A591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FB82C3-14CF-4BD9-97CF-0CC3F98AB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856" y="632159"/>
            <a:ext cx="3139996" cy="2643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71867A2-45D4-43EA-ACF3-93655763DF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6568" y="632159"/>
            <a:ext cx="3302288" cy="263833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618233-63F1-4BC2-AF50-8F9475B842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675471"/>
            <a:ext cx="5093974" cy="425496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E4F30D6-B82E-4F3C-86CB-47848908AA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9422" y="3673068"/>
            <a:ext cx="7389258" cy="425496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9879"/>
            <a:ext cx="6120888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Тестирование</a:t>
            </a:r>
            <a:r>
              <a:rPr lang="en-US" sz="3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33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модели</a:t>
            </a:r>
            <a:r>
              <a:rPr lang="ru-RU" sz="3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№2</a:t>
            </a:r>
            <a:endParaRPr lang="en-US" sz="33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2AD5667-08A7-407C-B4F9-3C2DE72D9674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4EAB33-037B-4308-B5A0-FF318267F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1286" y="456175"/>
            <a:ext cx="4287385" cy="342813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B9A779E-5AB8-40D4-B17A-B7EF6AF8D6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89" y="5087172"/>
            <a:ext cx="4125833" cy="288548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8150B60-FEC6-4A16-94D8-AB08A432B1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492" y="4632455"/>
            <a:ext cx="4908179" cy="334020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5CE554B-FF0C-4723-A09E-BE44F8D4B7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1662545"/>
            <a:ext cx="4638499" cy="322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8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9879"/>
            <a:ext cx="6120888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Тестирование</a:t>
            </a:r>
            <a:r>
              <a:rPr lang="en-US" sz="3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33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модели</a:t>
            </a:r>
            <a:r>
              <a:rPr lang="ru-RU" sz="3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№3</a:t>
            </a:r>
            <a:endParaRPr lang="en-US" sz="33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2AD5667-08A7-407C-B4F9-3C2DE72D9674}"/>
              </a:ext>
            </a:extLst>
          </p:cNvPr>
          <p:cNvSpPr/>
          <p:nvPr/>
        </p:nvSpPr>
        <p:spPr>
          <a:xfrm>
            <a:off x="12846942" y="7715723"/>
            <a:ext cx="1783458" cy="513877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C60FFE-3D2A-4662-B7D1-86AE82331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61" y="1567109"/>
            <a:ext cx="13315478" cy="640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531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410</Words>
  <Application>Microsoft Office PowerPoint</Application>
  <PresentationFormat>Произвольный</PresentationFormat>
  <Paragraphs>83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Calibri</vt:lpstr>
      <vt:lpstr>Roboto</vt:lpstr>
      <vt:lpstr>Roboto Slab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Андрей Козак</cp:lastModifiedBy>
  <cp:revision>8</cp:revision>
  <dcterms:created xsi:type="dcterms:W3CDTF">2025-03-02T12:31:08Z</dcterms:created>
  <dcterms:modified xsi:type="dcterms:W3CDTF">2025-03-03T11:34:44Z</dcterms:modified>
</cp:coreProperties>
</file>